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FA49"/>
    <a:srgbClr val="42A020"/>
    <a:srgbClr val="1F4927"/>
    <a:srgbClr val="F5F52B"/>
    <a:srgbClr val="EAF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2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82A2-EF10-49A0-B916-7A70E314044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96BE-71F8-419E-BA12-B831811C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71471" y="2413646"/>
            <a:ext cx="3692105" cy="3693319"/>
          </a:xfrm>
          <a:prstGeom prst="rect">
            <a:avLst/>
          </a:prstGeom>
          <a:noFill/>
          <a:ln>
            <a:solidFill>
              <a:srgbClr val="1F4927"/>
            </a:solidFill>
          </a:ln>
        </p:spPr>
        <p:txBody>
          <a:bodyPr wrap="square" rtlCol="0">
            <a:spAutoFit/>
          </a:bodyPr>
          <a:lstStyle/>
          <a:p>
            <a:r>
              <a:rPr lang="sl-SI" b="1" u="sng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med  4.  in  8.  decembrom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r>
              <a:rPr lang="sl-SI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 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PRAZNIČNO  OKRASILI  GARDEROBO  IN   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IGRALNICE,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IZDELOVALI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OKRASKE  IZ  SLANEGA  TESTA,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POSTAVILI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IN  OKRASILI  JELKO,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PREPEVALI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PESMI  O  ZIMI,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SE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RAZGIBALI  OD  GLAVE  DO  PETA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POVABILI DEDKE IN BABICE NA VROČO ČOKOLADO </a:t>
            </a:r>
            <a:r>
              <a:rPr lang="sl-SI" b="1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IN </a:t>
            </a:r>
            <a:r>
              <a:rPr lang="sl-SI" b="1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SKUPAJ 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>
                        <a:lumMod val="95000"/>
                        <a:lumOff val="5000"/>
                      </a:srgbClr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POSEJALI BOŽIČNO ŽITO.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>
                      <a:lumMod val="95000"/>
                      <a:lumOff val="5000"/>
                    </a:srgbClr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398075" y="1096478"/>
            <a:ext cx="3640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med  11.  in  15.  decembrom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LIKOVNO  USTVARJALI  NA TEMO  »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ZIMA IN SNEŽAKI«,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UŽIVALI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V  LUTKOVNI  PREDSTAVI,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SE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RAZGIBALI S  PADALOM,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PRISLUHNILI PRAVLJICI „DEŽELA SNEŽENEGA MOŽA</a:t>
            </a:r>
            <a:r>
              <a:rPr lang="sl-SI" b="1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“ IN DRUGIM ZIMSKIM PRAVLJICAM;</a:t>
            </a:r>
            <a:endParaRPr lang="sl-SI" b="1" dirty="0" smtClean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PEKLI BOŽIČNE PIŠKOTE;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IZDELOVALI NOVOLETNE VOŠČILNICE ZA DOMAČE.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rgbClr val="40FA49"/>
                  </a:gs>
                </a:gsLst>
                <a:lin ang="5400000" scaled="1"/>
              </a:gra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367285" y="0"/>
            <a:ext cx="962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rgbClr val="1F4927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</a:rPr>
              <a:t>V DEŽELI SNEŽENEGA MOŽA S PINGVINI, ČMRLJI IN ŽOGAMI</a:t>
            </a:r>
            <a:endParaRPr lang="en-US" sz="28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rgbClr val="1F4927"/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800599" y="1896579"/>
            <a:ext cx="3359987" cy="405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med  18.  in  22.  decembrom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sl-SI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 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SE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IGRALI  S  PENO  IN  S  PRSTI  RISALI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rgbClr val="40FA49"/>
                    </a:gs>
                  </a:gsLst>
                  <a:lin ang="5400000" scaled="1"/>
                </a:gradFill>
              </a:rPr>
              <a:t>PO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  MOKI,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Z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NAVDUŠENJEM  PRIČAKALI  DEDKA  MRAZA,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40FA49"/>
                  </a:gs>
                  <a:gs pos="74000">
                    <a:srgbClr val="42A02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SE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42A02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VESELILI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IN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40FA49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IGRALI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  Z  NOVIMI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rgbClr val="1F4927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IGRAČAMI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0B050"/>
                  </a:gs>
                  <a:gs pos="74000">
                    <a:srgbClr val="92D05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SI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OGLEDALI  DRAMATIZACIJO  IN  ZAPELI  S  STAREJŠIMI  VRSTNIKI,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0B050"/>
                  </a:gs>
                  <a:gs pos="74000">
                    <a:srgbClr val="92D05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sl-SI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SE  </a:t>
            </a:r>
            <a:r>
              <a:rPr lang="sl-SI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0B050"/>
                    </a:gs>
                    <a:gs pos="74000">
                      <a:srgbClr val="92D050"/>
                    </a:gs>
                    <a:gs pos="8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rPr>
              <a:t>DRUŽILI  S  PRIJATELJI  IZ  SOSEDNJIH  SKUPIN  IN  Z  NJIMI  ZAPLESALI.</a:t>
            </a:r>
            <a:endParaRPr lang="en-US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0B050"/>
                  </a:gs>
                  <a:gs pos="74000">
                    <a:srgbClr val="92D050"/>
                  </a:gs>
                  <a:gs pos="8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2717321" y="6073692"/>
            <a:ext cx="61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ln>
                  <a:solidFill>
                    <a:srgbClr val="1F4927"/>
                  </a:solidFill>
                </a:ln>
                <a:gradFill>
                  <a:gsLst>
                    <a:gs pos="0">
                      <a:srgbClr val="1F4927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rgbClr val="42A020"/>
                    </a:gs>
                  </a:gsLst>
                  <a:lin ang="5400000" scaled="1"/>
                </a:gradFill>
              </a:rPr>
              <a:t>Ogledali  si  bomo  predstave,  ki  jih  bodo  za  nas  pripravili  starejši  vrstniki. </a:t>
            </a:r>
            <a:endParaRPr lang="en-US" dirty="0">
              <a:ln>
                <a:solidFill>
                  <a:srgbClr val="1F4927"/>
                </a:solidFill>
              </a:ln>
              <a:gradFill>
                <a:gsLst>
                  <a:gs pos="0">
                    <a:srgbClr val="1F4927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rgbClr val="42A020"/>
                  </a:gs>
                </a:gsLst>
                <a:lin ang="5400000" scaled="1"/>
              </a:gra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 rot="1650220">
            <a:off x="414576" y="775936"/>
            <a:ext cx="3126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KO  PRVA  SNEŽINKA  LETI  NA  ZEMLJO,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sl-SI" sz="12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PINGVINOM,</a:t>
            </a:r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sl-SI" sz="12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ČMRLJEM IN ŽOGICAM </a:t>
            </a:r>
          </a:p>
          <a:p>
            <a:pPr algn="ctr"/>
            <a:r>
              <a:rPr lang="sl-SI" sz="12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  </a:t>
            </a:r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V  VRTCU  JE  TOPLO.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sl-SI" sz="12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S  </a:t>
            </a:r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PRIJATELJI  SE  IGRAMO,  SMEJIMO,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 </a:t>
            </a:r>
            <a:r>
              <a:rPr lang="sl-SI" sz="12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SMREČICO  </a:t>
            </a:r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NOVOLETNO  SKUPAJ  OKRASIMO!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FFFF00"/>
                    </a:gs>
                    <a:gs pos="83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 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FFFF00"/>
                  </a:gs>
                  <a:gs pos="83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 rot="602813">
            <a:off x="4800599" y="1015904"/>
            <a:ext cx="276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KAJ  PA  ŠE  BOMO  SKUPAJ  POČELI?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sl-SI" sz="12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 PELI,  PLESALI,  SE  DOBRO  IMELI</a:t>
            </a:r>
            <a:r>
              <a:rPr lang="sl-SI" sz="1200" b="1" u="sng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EAF830"/>
                    </a:gs>
                    <a:gs pos="74000">
                      <a:srgbClr val="40FA49"/>
                    </a:gs>
                    <a:gs pos="83000">
                      <a:srgbClr val="1F4927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</a:rPr>
              <a:t>!</a:t>
            </a:r>
            <a:endParaRPr lang="en-US" sz="1200" b="1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EAF830"/>
                  </a:gs>
                  <a:gs pos="74000">
                    <a:srgbClr val="40FA49"/>
                  </a:gs>
                  <a:gs pos="83000">
                    <a:srgbClr val="1F4927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</Words>
  <Application>Microsoft Office PowerPoint</Application>
  <PresentationFormat>Širokozaslonsko</PresentationFormat>
  <Paragraphs>33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9</cp:revision>
  <dcterms:created xsi:type="dcterms:W3CDTF">2023-11-27T18:17:19Z</dcterms:created>
  <dcterms:modified xsi:type="dcterms:W3CDTF">2023-11-29T17:59:26Z</dcterms:modified>
</cp:coreProperties>
</file>