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DB0D"/>
    <a:srgbClr val="24F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931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103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593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3722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1766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9500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2745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1679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536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091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119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424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006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245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342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734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6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185E87-E12F-4920-833C-42E70FF71C36}" type="datetimeFigureOut">
              <a:rPr lang="sl-SI" smtClean="0"/>
              <a:t>27. 09. 2023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E796-9D37-48DF-A87F-512E64BD71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266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2207623" y="552869"/>
            <a:ext cx="10354276" cy="2408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ZAKAJI IN ZATOJI RADOVEDNOSTI</a:t>
            </a:r>
            <a:endParaRPr lang="sl-SI" sz="4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4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TEDEN OTROKA</a:t>
            </a:r>
            <a:r>
              <a:rPr lang="sl-SI" sz="4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2. 10 </a:t>
            </a:r>
            <a:r>
              <a:rPr lang="sl-SI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l-SI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sl-SI" sz="4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10</a:t>
            </a:r>
            <a:r>
              <a:rPr lang="sl-SI" sz="4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SKUPINA NOGAVIČKE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097" y="5103990"/>
            <a:ext cx="2306903" cy="175401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48" y="75626"/>
            <a:ext cx="2538482" cy="2538482"/>
          </a:xfrm>
          <a:prstGeom prst="rect">
            <a:avLst/>
          </a:prstGeom>
        </p:spPr>
      </p:pic>
      <p:sp>
        <p:nvSpPr>
          <p:cNvPr id="2" name="Zaobljeni pravokotnik 1"/>
          <p:cNvSpPr/>
          <p:nvPr/>
        </p:nvSpPr>
        <p:spPr>
          <a:xfrm>
            <a:off x="556767" y="3091352"/>
            <a:ext cx="2124063" cy="32336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l-SI" b="1" dirty="0" smtClean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ONEDELJEK</a:t>
            </a:r>
            <a:r>
              <a:rPr lang="sl-SI" b="1" dirty="0" smtClean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sl-SI" b="1" dirty="0" smtClean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l-SI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OTRCI V VRTEC PRIPELJEJO SKIRO ALI KOLO IMELI BOMO ŠPOTNI DAN TER SPOZNAVALI DELE KOLESA</a:t>
            </a:r>
            <a:endParaRPr lang="sl-SI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sl-SI" dirty="0"/>
          </a:p>
        </p:txBody>
      </p:sp>
      <p:sp>
        <p:nvSpPr>
          <p:cNvPr id="3" name="Zaobljeni pravokotnik 2"/>
          <p:cNvSpPr/>
          <p:nvPr/>
        </p:nvSpPr>
        <p:spPr>
          <a:xfrm>
            <a:off x="3084536" y="4310743"/>
            <a:ext cx="2360286" cy="23027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C000"/>
                </a:solidFill>
              </a:rPr>
              <a:t>TOREK</a:t>
            </a:r>
          </a:p>
          <a:p>
            <a:pPr algn="ctr"/>
            <a:r>
              <a:rPr lang="sl-SI" b="1" dirty="0" smtClean="0">
                <a:solidFill>
                  <a:srgbClr val="FFC000"/>
                </a:solidFill>
              </a:rPr>
              <a:t>:</a:t>
            </a:r>
            <a:r>
              <a:rPr lang="sl-SI" dirty="0" smtClean="0"/>
              <a:t> </a:t>
            </a:r>
            <a:r>
              <a:rPr lang="sl-SI" dirty="0" smtClean="0"/>
              <a:t>POSLUŠAMO PRAVLJICO NACETA </a:t>
            </a:r>
            <a:r>
              <a:rPr lang="sl-SI" dirty="0" smtClean="0"/>
              <a:t>KOLESNIKA TER RAZISKUJEMO KAJ, KAKO IN ZAKAJ</a:t>
            </a:r>
            <a:endParaRPr lang="sl-SI" dirty="0"/>
          </a:p>
        </p:txBody>
      </p:sp>
      <p:sp>
        <p:nvSpPr>
          <p:cNvPr id="4" name="Zaobljeni pravokotnik 3"/>
          <p:cNvSpPr/>
          <p:nvPr/>
        </p:nvSpPr>
        <p:spPr>
          <a:xfrm>
            <a:off x="4988867" y="2590724"/>
            <a:ext cx="2364378" cy="16966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C000"/>
                </a:solidFill>
              </a:rPr>
              <a:t>SREDA:</a:t>
            </a:r>
          </a:p>
          <a:p>
            <a:pPr algn="ctr"/>
            <a:endParaRPr lang="sl-SI" b="1" dirty="0"/>
          </a:p>
          <a:p>
            <a:pPr algn="ctr"/>
            <a:r>
              <a:rPr lang="sl-SI" dirty="0" smtClean="0"/>
              <a:t>USTVARJALNE DELAVNICE</a:t>
            </a:r>
            <a:r>
              <a:rPr lang="sl-SI" dirty="0" smtClean="0"/>
              <a:t> IN PLESNE IGRE</a:t>
            </a:r>
            <a:endParaRPr lang="sl-SI" dirty="0"/>
          </a:p>
        </p:txBody>
      </p:sp>
      <p:sp>
        <p:nvSpPr>
          <p:cNvPr id="5" name="Zaobljeni pravokotnik 4"/>
          <p:cNvSpPr/>
          <p:nvPr/>
        </p:nvSpPr>
        <p:spPr>
          <a:xfrm>
            <a:off x="6361674" y="4599189"/>
            <a:ext cx="2606570" cy="17258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C000"/>
                </a:solidFill>
              </a:rPr>
              <a:t>ČETRTEK</a:t>
            </a:r>
            <a:r>
              <a:rPr lang="sl-SI" b="1" dirty="0" smtClean="0">
                <a:solidFill>
                  <a:srgbClr val="FFC000"/>
                </a:solidFill>
              </a:rPr>
              <a:t>:</a:t>
            </a:r>
          </a:p>
          <a:p>
            <a:pPr algn="ctr"/>
            <a:r>
              <a:rPr lang="sl-SI" dirty="0" smtClean="0"/>
              <a:t>UGOTAVLJAMO KAKO PRIDE VODA DO VRHA DREVESA. </a:t>
            </a:r>
            <a:endParaRPr lang="sl-SI" dirty="0"/>
          </a:p>
        </p:txBody>
      </p:sp>
      <p:sp>
        <p:nvSpPr>
          <p:cNvPr id="9" name="Zaobljeni pravokotnik 8"/>
          <p:cNvSpPr/>
          <p:nvPr/>
        </p:nvSpPr>
        <p:spPr>
          <a:xfrm>
            <a:off x="8817429" y="2614108"/>
            <a:ext cx="2280286" cy="18142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C000"/>
                </a:solidFill>
              </a:rPr>
              <a:t>PETEK</a:t>
            </a:r>
            <a:r>
              <a:rPr lang="sl-SI" b="1" dirty="0" smtClean="0">
                <a:solidFill>
                  <a:srgbClr val="FFC000"/>
                </a:solidFill>
              </a:rPr>
              <a:t>: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SPOZNAVAMO NOVO PESMICO IN PLEŠEMO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</TotalTime>
  <Words>74</Words>
  <Application>Microsoft Office PowerPoint</Application>
  <PresentationFormat>Širokozaslonsko</PresentationFormat>
  <Paragraphs>16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Wingdings 3</vt:lpstr>
      <vt:lpstr>Naelektreno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GIBANJEM V IGRO TEDEN OTROKA,  4.10 - 10.10     -FIT GIBALNE IGRE -POSLUŠANJE PRAVLJICE IN OB NJEJ TELOVADIMO  -Z VELIKIMI ČOPIČI RIŠEM OB GLASBI -POSLUŠAMO PRAVLJICO IN OB NJEJ TELOVADIMO -GLASBENE DIDAKTIČNE IGRE -USTVARJAMO IZ NARAVNEGA MATERIALA</dc:title>
  <dc:creator>SIMONA</dc:creator>
  <cp:lastModifiedBy>SIMONA</cp:lastModifiedBy>
  <cp:revision>13</cp:revision>
  <dcterms:created xsi:type="dcterms:W3CDTF">2021-09-27T07:05:23Z</dcterms:created>
  <dcterms:modified xsi:type="dcterms:W3CDTF">2023-09-27T11:44:58Z</dcterms:modified>
</cp:coreProperties>
</file>